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8" r:id="rId8"/>
    <p:sldId id="286" r:id="rId9"/>
    <p:sldId id="287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7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01.12.18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9346" y="105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Collapsible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Navigation</a:t>
            </a:r>
          </a:p>
        </p:txBody>
      </p: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4451872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Only fetch events in the future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4451872"/>
            <a:ext cx="1159372" cy="637808"/>
            <a:chOff x="3436854" y="3258256"/>
            <a:chExt cx="1159372" cy="63780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/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Date picker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Time picker</a:t>
            </a: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Components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1822412" y="670198"/>
            <a:ext cx="511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Featured 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1822412" y="1661631"/>
            <a:ext cx="7295394" cy="1584861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 (Authentication,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FireStore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, Storage)</a:t>
            </a:r>
            <a:endParaRPr lang="en-CA" sz="1800" dirty="0">
              <a:solidFill>
                <a:srgbClr val="5D7373"/>
              </a:solidFill>
              <a:latin typeface="Tw Cen MT" panose="020B0602020104020603" pitchFamily="34" charset="77"/>
            </a:endParaRP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&amp; Geocoding</a:t>
            </a:r>
          </a:p>
          <a:p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ViewModel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&amp;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LiveData</a:t>
            </a:r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pic>
        <p:nvPicPr>
          <p:cNvPr id="1026" name="Picture 2" descr="https://lh6.googleusercontent.com/hWWF8wwkRtjeZXlXXSl4cnd5UkFc1x9B9JdKC0pItHbvYp5qr0fx-bFKeVE86mNiRCSWiRW6aG348hCc4X-nIu_hVbjhD9u8PACN54biUimmnEr3b_ypvXz41rWrkF8sbzIq-aEt">
            <a:extLst>
              <a:ext uri="{FF2B5EF4-FFF2-40B4-BE49-F238E27FC236}">
                <a16:creationId xmlns:a16="http://schemas.microsoft.com/office/drawing/2014/main" id="{400CBFD9-310C-CB4C-B509-4427395B5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883" y="3203302"/>
            <a:ext cx="7924800" cy="309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86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96193A-7FA5-9148-A8FC-BE15E6736B02}"/>
              </a:ext>
            </a:extLst>
          </p:cNvPr>
          <p:cNvSpPr txBox="1"/>
          <p:nvPr/>
        </p:nvSpPr>
        <p:spPr>
          <a:xfrm>
            <a:off x="2838103" y="1717392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 edit or delete created events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BDA36D-6772-0142-94B9-1C00C9ECF2B5}"/>
              </a:ext>
            </a:extLst>
          </p:cNvPr>
          <p:cNvSpPr txBox="1"/>
          <p:nvPr/>
        </p:nvSpPr>
        <p:spPr>
          <a:xfrm>
            <a:off x="2838103" y="2995413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DC7D5D-E1F2-004F-A2F6-9334884D9E41}"/>
              </a:ext>
            </a:extLst>
          </p:cNvPr>
          <p:cNvSpPr txBox="1"/>
          <p:nvPr/>
        </p:nvSpPr>
        <p:spPr>
          <a:xfrm>
            <a:off x="2838103" y="4273434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Notification for new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61B964-CD5E-3A45-B34D-AED5036FAD66}"/>
              </a:ext>
            </a:extLst>
          </p:cNvPr>
          <p:cNvSpPr txBox="1"/>
          <p:nvPr/>
        </p:nvSpPr>
        <p:spPr>
          <a:xfrm>
            <a:off x="6586783" y="3013646"/>
            <a:ext cx="175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Advanced search for events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improve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235</Words>
  <Application>Microsoft Macintosh PowerPoint</Application>
  <PresentationFormat>Widescreen</PresentationFormat>
  <Paragraphs>96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Truong, Thanh Thao</cp:lastModifiedBy>
  <cp:revision>51</cp:revision>
  <dcterms:created xsi:type="dcterms:W3CDTF">2017-01-05T13:17:27Z</dcterms:created>
  <dcterms:modified xsi:type="dcterms:W3CDTF">2018-12-01T20:03:45Z</dcterms:modified>
</cp:coreProperties>
</file>

<file path=docProps/thumbnail.jpeg>
</file>